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494855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2-7, күндіз күші 7-12 м/с. Ауа температурасы түнде 3-5, күндіз 16-18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01356" y="224114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1286436150"/>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20653</TotalTime>
  <Words>618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4246</cp:revision>
  <cp:lastPrinted>2021-07-01T03:56:27Z</cp:lastPrinted>
  <dcterms:created xsi:type="dcterms:W3CDTF">2018-03-27T06:03:00Z</dcterms:created>
  <dcterms:modified xsi:type="dcterms:W3CDTF">2026-05-03T06:52:35Z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